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49" r:id="rId2"/>
    <p:sldId id="35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王冠型の図形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7C679209-D2EB-175C-B57C-0226B31A32B6}"/>
              </a:ext>
            </a:extLst>
          </p:cNvPr>
          <p:cNvGrpSpPr/>
          <p:nvPr/>
        </p:nvGrpSpPr>
        <p:grpSpPr>
          <a:xfrm>
            <a:off x="862642" y="1304163"/>
            <a:ext cx="2300358" cy="1742864"/>
            <a:chOff x="791897" y="1250563"/>
            <a:chExt cx="2441848" cy="1850064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80C9F084-6244-3BB7-F630-A65104CEC0FE}"/>
                </a:ext>
              </a:extLst>
            </p:cNvPr>
            <p:cNvSpPr/>
            <p:nvPr/>
          </p:nvSpPr>
          <p:spPr>
            <a:xfrm>
              <a:off x="1818982" y="1250563"/>
              <a:ext cx="394942" cy="394943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183A16BC-F8E7-99BE-4940-E9D67F506416}"/>
                </a:ext>
              </a:extLst>
            </p:cNvPr>
            <p:cNvSpPr/>
            <p:nvPr/>
          </p:nvSpPr>
          <p:spPr>
            <a:xfrm>
              <a:off x="791897" y="1371160"/>
              <a:ext cx="269968" cy="26996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F32AB2A2-0A8F-D7B3-E1BB-7F2A994AD2BE}"/>
                </a:ext>
              </a:extLst>
            </p:cNvPr>
            <p:cNvSpPr/>
            <p:nvPr/>
          </p:nvSpPr>
          <p:spPr>
            <a:xfrm>
              <a:off x="2963777" y="1371160"/>
              <a:ext cx="269968" cy="26996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4F870616-1DF6-294E-B123-87588F9B14D9}"/>
                </a:ext>
              </a:extLst>
            </p:cNvPr>
            <p:cNvSpPr/>
            <p:nvPr/>
          </p:nvSpPr>
          <p:spPr>
            <a:xfrm>
              <a:off x="853471" y="1715586"/>
              <a:ext cx="2325950" cy="1385041"/>
            </a:xfrm>
            <a:custGeom>
              <a:avLst/>
              <a:gdLst>
                <a:gd name="connsiteX0" fmla="*/ 70851 w 3050006"/>
                <a:gd name="connsiteY0" fmla="*/ 0 h 1816197"/>
                <a:gd name="connsiteX1" fmla="*/ 1029175 w 3050006"/>
                <a:gd name="connsiteY1" fmla="*/ 854891 h 1816197"/>
                <a:gd name="connsiteX2" fmla="*/ 1525012 w 3050006"/>
                <a:gd name="connsiteY2" fmla="*/ 0 h 1816197"/>
                <a:gd name="connsiteX3" fmla="*/ 2020849 w 3050006"/>
                <a:gd name="connsiteY3" fmla="*/ 854891 h 1816197"/>
                <a:gd name="connsiteX4" fmla="*/ 2979173 w 3050006"/>
                <a:gd name="connsiteY4" fmla="*/ 0 h 1816197"/>
                <a:gd name="connsiteX5" fmla="*/ 3050006 w 3050006"/>
                <a:gd name="connsiteY5" fmla="*/ 1815738 h 1816197"/>
                <a:gd name="connsiteX6" fmla="*/ 2811491 w 3050006"/>
                <a:gd name="connsiteY6" fmla="*/ 1798958 h 1816197"/>
                <a:gd name="connsiteX7" fmla="*/ 1528263 w 3050006"/>
                <a:gd name="connsiteY7" fmla="*/ 1765535 h 1816197"/>
                <a:gd name="connsiteX8" fmla="*/ 245036 w 3050006"/>
                <a:gd name="connsiteY8" fmla="*/ 1798958 h 1816197"/>
                <a:gd name="connsiteX9" fmla="*/ 0 w 3050006"/>
                <a:gd name="connsiteY9" fmla="*/ 1816197 h 1816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50006" h="1816197">
                  <a:moveTo>
                    <a:pt x="70851" y="0"/>
                  </a:moveTo>
                  <a:lnTo>
                    <a:pt x="1029175" y="854891"/>
                  </a:lnTo>
                  <a:lnTo>
                    <a:pt x="1525012" y="0"/>
                  </a:lnTo>
                  <a:lnTo>
                    <a:pt x="2020849" y="854891"/>
                  </a:lnTo>
                  <a:lnTo>
                    <a:pt x="2979173" y="0"/>
                  </a:lnTo>
                  <a:lnTo>
                    <a:pt x="3050006" y="1815738"/>
                  </a:lnTo>
                  <a:lnTo>
                    <a:pt x="2811491" y="1798958"/>
                  </a:lnTo>
                  <a:cubicBezTo>
                    <a:pt x="2445186" y="1777856"/>
                    <a:pt x="2003600" y="1765535"/>
                    <a:pt x="1528263" y="1765535"/>
                  </a:cubicBezTo>
                  <a:cubicBezTo>
                    <a:pt x="1052927" y="1765535"/>
                    <a:pt x="611340" y="1777856"/>
                    <a:pt x="245036" y="1798958"/>
                  </a:cubicBezTo>
                  <a:lnTo>
                    <a:pt x="0" y="1816197"/>
                  </a:ln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1016D2F2-5525-1998-C1EF-EF5ED7A58200}"/>
              </a:ext>
            </a:extLst>
          </p:cNvPr>
          <p:cNvGrpSpPr/>
          <p:nvPr/>
        </p:nvGrpSpPr>
        <p:grpSpPr>
          <a:xfrm>
            <a:off x="973088" y="4074610"/>
            <a:ext cx="2155852" cy="1990928"/>
            <a:chOff x="906787" y="4013380"/>
            <a:chExt cx="2288454" cy="2113387"/>
          </a:xfrm>
        </p:grpSpPr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7CD4F2E9-BC68-E7D8-C77B-8D63762CEF02}"/>
                </a:ext>
              </a:extLst>
            </p:cNvPr>
            <p:cNvSpPr/>
            <p:nvPr/>
          </p:nvSpPr>
          <p:spPr>
            <a:xfrm>
              <a:off x="1871605" y="4013380"/>
              <a:ext cx="383529" cy="383529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82C44537-31BD-D902-645E-02FA755DCDD6}"/>
                </a:ext>
              </a:extLst>
            </p:cNvPr>
            <p:cNvSpPr/>
            <p:nvPr/>
          </p:nvSpPr>
          <p:spPr>
            <a:xfrm>
              <a:off x="1043530" y="4347516"/>
              <a:ext cx="281836" cy="281836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2D1D84FF-936E-6F62-D2DD-8395388D910A}"/>
                </a:ext>
              </a:extLst>
            </p:cNvPr>
            <p:cNvSpPr/>
            <p:nvPr/>
          </p:nvSpPr>
          <p:spPr>
            <a:xfrm>
              <a:off x="2772318" y="4347516"/>
              <a:ext cx="281836" cy="281836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F302342A-7C4E-A0F5-8529-A9D8059051FF}"/>
                </a:ext>
              </a:extLst>
            </p:cNvPr>
            <p:cNvSpPr/>
            <p:nvPr/>
          </p:nvSpPr>
          <p:spPr>
            <a:xfrm flipH="1">
              <a:off x="906787" y="4434256"/>
              <a:ext cx="2288454" cy="1692511"/>
            </a:xfrm>
            <a:custGeom>
              <a:avLst/>
              <a:gdLst>
                <a:gd name="connsiteX0" fmla="*/ 1500092 w 3000838"/>
                <a:gd name="connsiteY0" fmla="*/ 0 h 2219380"/>
                <a:gd name="connsiteX1" fmla="*/ 943303 w 3000838"/>
                <a:gd name="connsiteY1" fmla="*/ 959981 h 2219380"/>
                <a:gd name="connsiteX2" fmla="*/ 309467 w 3000838"/>
                <a:gd name="connsiteY2" fmla="*/ 323850 h 2219380"/>
                <a:gd name="connsiteX3" fmla="*/ 0 w 3000838"/>
                <a:gd name="connsiteY3" fmla="*/ 2215381 h 2219380"/>
                <a:gd name="connsiteX4" fmla="*/ 14702 w 3000838"/>
                <a:gd name="connsiteY4" fmla="*/ 2214242 h 2219380"/>
                <a:gd name="connsiteX5" fmla="*/ 1474616 w 3000838"/>
                <a:gd name="connsiteY5" fmla="*/ 2169553 h 2219380"/>
                <a:gd name="connsiteX6" fmla="*/ 2934530 w 3000838"/>
                <a:gd name="connsiteY6" fmla="*/ 2214242 h 2219380"/>
                <a:gd name="connsiteX7" fmla="*/ 3000838 w 3000838"/>
                <a:gd name="connsiteY7" fmla="*/ 2219380 h 2219380"/>
                <a:gd name="connsiteX8" fmla="*/ 2690717 w 3000838"/>
                <a:gd name="connsiteY8" fmla="*/ 323850 h 2219380"/>
                <a:gd name="connsiteX9" fmla="*/ 2056881 w 3000838"/>
                <a:gd name="connsiteY9" fmla="*/ 959981 h 2219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00838" h="2219380">
                  <a:moveTo>
                    <a:pt x="1500092" y="0"/>
                  </a:moveTo>
                  <a:lnTo>
                    <a:pt x="943303" y="959981"/>
                  </a:lnTo>
                  <a:lnTo>
                    <a:pt x="309467" y="323850"/>
                  </a:lnTo>
                  <a:lnTo>
                    <a:pt x="0" y="2215381"/>
                  </a:lnTo>
                  <a:lnTo>
                    <a:pt x="14702" y="2214242"/>
                  </a:lnTo>
                  <a:cubicBezTo>
                    <a:pt x="411435" y="2186324"/>
                    <a:pt x="920057" y="2169553"/>
                    <a:pt x="1474616" y="2169553"/>
                  </a:cubicBezTo>
                  <a:cubicBezTo>
                    <a:pt x="2029175" y="2169553"/>
                    <a:pt x="2537797" y="2186324"/>
                    <a:pt x="2934530" y="2214242"/>
                  </a:cubicBezTo>
                  <a:lnTo>
                    <a:pt x="3000838" y="2219380"/>
                  </a:lnTo>
                  <a:lnTo>
                    <a:pt x="2690717" y="323850"/>
                  </a:lnTo>
                  <a:lnTo>
                    <a:pt x="2056881" y="959981"/>
                  </a:ln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FD2BCEAC-A320-FD76-9604-AA59D05EE1BF}"/>
              </a:ext>
            </a:extLst>
          </p:cNvPr>
          <p:cNvGrpSpPr/>
          <p:nvPr/>
        </p:nvGrpSpPr>
        <p:grpSpPr>
          <a:xfrm>
            <a:off x="3762842" y="1067390"/>
            <a:ext cx="2402544" cy="1956220"/>
            <a:chOff x="3688953" y="1007227"/>
            <a:chExt cx="2550321" cy="2076545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51F5E5FB-8AAD-9F8A-D706-AA31A341EC59}"/>
                </a:ext>
              </a:extLst>
            </p:cNvPr>
            <p:cNvSpPr/>
            <p:nvPr/>
          </p:nvSpPr>
          <p:spPr>
            <a:xfrm>
              <a:off x="4745093" y="1007227"/>
              <a:ext cx="394942" cy="394943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D4C6AB40-2EAD-232E-9102-45FD3FE7EDF1}"/>
                </a:ext>
              </a:extLst>
            </p:cNvPr>
            <p:cNvSpPr/>
            <p:nvPr/>
          </p:nvSpPr>
          <p:spPr>
            <a:xfrm>
              <a:off x="3688953" y="1353907"/>
              <a:ext cx="269968" cy="26996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78F3944E-2E32-D808-B2EF-246AFD12CFB7}"/>
                </a:ext>
              </a:extLst>
            </p:cNvPr>
            <p:cNvSpPr/>
            <p:nvPr/>
          </p:nvSpPr>
          <p:spPr>
            <a:xfrm>
              <a:off x="5969306" y="1353907"/>
              <a:ext cx="269968" cy="26996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E6D97CE7-A5F8-472A-078B-A86B1934D7DA}"/>
                </a:ext>
              </a:extLst>
            </p:cNvPr>
            <p:cNvSpPr/>
            <p:nvPr/>
          </p:nvSpPr>
          <p:spPr>
            <a:xfrm>
              <a:off x="4081198" y="1210148"/>
              <a:ext cx="269968" cy="26996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3AFB6527-BD0F-43E0-CECB-932F7690219F}"/>
                </a:ext>
              </a:extLst>
            </p:cNvPr>
            <p:cNvSpPr/>
            <p:nvPr/>
          </p:nvSpPr>
          <p:spPr>
            <a:xfrm>
              <a:off x="5560595" y="1210148"/>
              <a:ext cx="269968" cy="26996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36E006BF-CED1-7353-413E-4842DCD838F8}"/>
                </a:ext>
              </a:extLst>
            </p:cNvPr>
            <p:cNvSpPr/>
            <p:nvPr/>
          </p:nvSpPr>
          <p:spPr>
            <a:xfrm flipH="1">
              <a:off x="3774724" y="1456205"/>
              <a:ext cx="2325984" cy="1627567"/>
            </a:xfrm>
            <a:custGeom>
              <a:avLst/>
              <a:gdLst>
                <a:gd name="connsiteX0" fmla="*/ 1525018 w 3050051"/>
                <a:gd name="connsiteY0" fmla="*/ 0 h 2134220"/>
                <a:gd name="connsiteX1" fmla="*/ 1141883 w 3050051"/>
                <a:gd name="connsiteY1" fmla="*/ 660578 h 2134220"/>
                <a:gd name="connsiteX2" fmla="*/ 627586 w 3050051"/>
                <a:gd name="connsiteY2" fmla="*/ 101600 h 2134220"/>
                <a:gd name="connsiteX3" fmla="*/ 548268 w 3050051"/>
                <a:gd name="connsiteY3" fmla="*/ 743384 h 2134220"/>
                <a:gd name="connsiteX4" fmla="*/ 70857 w 3050051"/>
                <a:gd name="connsiteY4" fmla="*/ 317500 h 2134220"/>
                <a:gd name="connsiteX5" fmla="*/ 0 w 3050051"/>
                <a:gd name="connsiteY5" fmla="*/ 2133862 h 2134220"/>
                <a:gd name="connsiteX6" fmla="*/ 62801 w 3050051"/>
                <a:gd name="connsiteY6" fmla="*/ 2128995 h 2134220"/>
                <a:gd name="connsiteX7" fmla="*/ 1522715 w 3050051"/>
                <a:gd name="connsiteY7" fmla="*/ 2084306 h 2134220"/>
                <a:gd name="connsiteX8" fmla="*/ 2982629 w 3050051"/>
                <a:gd name="connsiteY8" fmla="*/ 2128995 h 2134220"/>
                <a:gd name="connsiteX9" fmla="*/ 3050051 w 3050051"/>
                <a:gd name="connsiteY9" fmla="*/ 2134220 h 2134220"/>
                <a:gd name="connsiteX10" fmla="*/ 2979179 w 3050051"/>
                <a:gd name="connsiteY10" fmla="*/ 317500 h 2134220"/>
                <a:gd name="connsiteX11" fmla="*/ 2501768 w 3050051"/>
                <a:gd name="connsiteY11" fmla="*/ 743384 h 2134220"/>
                <a:gd name="connsiteX12" fmla="*/ 2422450 w 3050051"/>
                <a:gd name="connsiteY12" fmla="*/ 101600 h 2134220"/>
                <a:gd name="connsiteX13" fmla="*/ 1908153 w 3050051"/>
                <a:gd name="connsiteY13" fmla="*/ 660578 h 2134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50051" h="2134220">
                  <a:moveTo>
                    <a:pt x="1525018" y="0"/>
                  </a:moveTo>
                  <a:lnTo>
                    <a:pt x="1141883" y="660578"/>
                  </a:lnTo>
                  <a:lnTo>
                    <a:pt x="627586" y="101600"/>
                  </a:lnTo>
                  <a:lnTo>
                    <a:pt x="548268" y="743384"/>
                  </a:lnTo>
                  <a:lnTo>
                    <a:pt x="70857" y="317500"/>
                  </a:lnTo>
                  <a:lnTo>
                    <a:pt x="0" y="2133862"/>
                  </a:lnTo>
                  <a:lnTo>
                    <a:pt x="62801" y="2128995"/>
                  </a:lnTo>
                  <a:cubicBezTo>
                    <a:pt x="459534" y="2101077"/>
                    <a:pt x="968156" y="2084306"/>
                    <a:pt x="1522715" y="2084306"/>
                  </a:cubicBezTo>
                  <a:cubicBezTo>
                    <a:pt x="2077274" y="2084306"/>
                    <a:pt x="2585896" y="2101077"/>
                    <a:pt x="2982629" y="2128995"/>
                  </a:cubicBezTo>
                  <a:lnTo>
                    <a:pt x="3050051" y="2134220"/>
                  </a:lnTo>
                  <a:lnTo>
                    <a:pt x="2979179" y="317500"/>
                  </a:lnTo>
                  <a:lnTo>
                    <a:pt x="2501768" y="743384"/>
                  </a:lnTo>
                  <a:lnTo>
                    <a:pt x="2422450" y="101600"/>
                  </a:lnTo>
                  <a:lnTo>
                    <a:pt x="1908153" y="660578"/>
                  </a:ln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7AD08C7B-B933-6783-4755-89C750F6E5CD}"/>
              </a:ext>
            </a:extLst>
          </p:cNvPr>
          <p:cNvGrpSpPr/>
          <p:nvPr/>
        </p:nvGrpSpPr>
        <p:grpSpPr>
          <a:xfrm>
            <a:off x="3657891" y="4075472"/>
            <a:ext cx="2664886" cy="2018968"/>
            <a:chOff x="3575935" y="4013380"/>
            <a:chExt cx="2828798" cy="2143151"/>
          </a:xfrm>
        </p:grpSpPr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07EFDD4A-FF7D-74B2-D4D4-4AC41826569E}"/>
                </a:ext>
              </a:extLst>
            </p:cNvPr>
            <p:cNvSpPr/>
            <p:nvPr/>
          </p:nvSpPr>
          <p:spPr>
            <a:xfrm>
              <a:off x="4831163" y="4013380"/>
              <a:ext cx="383529" cy="383529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F6744B12-6974-7B57-4FFD-C7DB289F15F8}"/>
                </a:ext>
              </a:extLst>
            </p:cNvPr>
            <p:cNvSpPr/>
            <p:nvPr/>
          </p:nvSpPr>
          <p:spPr>
            <a:xfrm>
              <a:off x="4357685" y="4360713"/>
              <a:ext cx="269968" cy="26996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47A756D5-6708-CB27-EEB6-A818157C00CB}"/>
                </a:ext>
              </a:extLst>
            </p:cNvPr>
            <p:cNvSpPr/>
            <p:nvPr/>
          </p:nvSpPr>
          <p:spPr>
            <a:xfrm>
              <a:off x="3791107" y="4505989"/>
              <a:ext cx="269968" cy="26996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33E0A5E2-721D-5DC7-9307-A259597BBCE3}"/>
                </a:ext>
              </a:extLst>
            </p:cNvPr>
            <p:cNvSpPr/>
            <p:nvPr/>
          </p:nvSpPr>
          <p:spPr>
            <a:xfrm>
              <a:off x="5933932" y="4505989"/>
              <a:ext cx="269968" cy="26996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C1C0219B-05F0-9176-8BA1-BDFBB5BAAB30}"/>
                </a:ext>
              </a:extLst>
            </p:cNvPr>
            <p:cNvSpPr/>
            <p:nvPr/>
          </p:nvSpPr>
          <p:spPr>
            <a:xfrm>
              <a:off x="5418201" y="4360713"/>
              <a:ext cx="269968" cy="26996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5A8FC012-C4C5-4167-4238-3058AD67D675}"/>
                </a:ext>
              </a:extLst>
            </p:cNvPr>
            <p:cNvSpPr/>
            <p:nvPr/>
          </p:nvSpPr>
          <p:spPr>
            <a:xfrm>
              <a:off x="3575935" y="4434257"/>
              <a:ext cx="2828798" cy="1722274"/>
            </a:xfrm>
            <a:custGeom>
              <a:avLst/>
              <a:gdLst>
                <a:gd name="connsiteX0" fmla="*/ 1891083 w 3709388"/>
                <a:gd name="connsiteY0" fmla="*/ 0 h 2258409"/>
                <a:gd name="connsiteX1" fmla="*/ 2377499 w 3709388"/>
                <a:gd name="connsiteY1" fmla="*/ 838648 h 2258409"/>
                <a:gd name="connsiteX2" fmla="*/ 2607853 w 3709388"/>
                <a:gd name="connsiteY2" fmla="*/ 323850 h 2258409"/>
                <a:gd name="connsiteX3" fmla="*/ 2918361 w 3709388"/>
                <a:gd name="connsiteY3" fmla="*/ 953022 h 2258409"/>
                <a:gd name="connsiteX4" fmla="*/ 3253018 w 3709388"/>
                <a:gd name="connsiteY4" fmla="*/ 527050 h 2258409"/>
                <a:gd name="connsiteX5" fmla="*/ 3709388 w 3709388"/>
                <a:gd name="connsiteY5" fmla="*/ 2244997 h 2258409"/>
                <a:gd name="connsiteX6" fmla="*/ 3683468 w 3709388"/>
                <a:gd name="connsiteY6" fmla="*/ 2242041 h 2258409"/>
                <a:gd name="connsiteX7" fmla="*/ 1912436 w 3709388"/>
                <a:gd name="connsiteY7" fmla="*/ 2170824 h 2258409"/>
                <a:gd name="connsiteX8" fmla="*/ 9281 w 3709388"/>
                <a:gd name="connsiteY8" fmla="*/ 2257107 h 2258409"/>
                <a:gd name="connsiteX9" fmla="*/ 0 w 3709388"/>
                <a:gd name="connsiteY9" fmla="*/ 2258409 h 2258409"/>
                <a:gd name="connsiteX10" fmla="*/ 459933 w 3709388"/>
                <a:gd name="connsiteY10" fmla="*/ 527050 h 2258409"/>
                <a:gd name="connsiteX11" fmla="*/ 837101 w 3709388"/>
                <a:gd name="connsiteY11" fmla="*/ 1007132 h 2258409"/>
                <a:gd name="connsiteX12" fmla="*/ 1174313 w 3709388"/>
                <a:gd name="connsiteY12" fmla="*/ 323850 h 2258409"/>
                <a:gd name="connsiteX13" fmla="*/ 1404667 w 3709388"/>
                <a:gd name="connsiteY13" fmla="*/ 838648 h 2258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09388" h="2258409">
                  <a:moveTo>
                    <a:pt x="1891083" y="0"/>
                  </a:moveTo>
                  <a:lnTo>
                    <a:pt x="2377499" y="838648"/>
                  </a:lnTo>
                  <a:lnTo>
                    <a:pt x="2607853" y="323850"/>
                  </a:lnTo>
                  <a:lnTo>
                    <a:pt x="2918361" y="953022"/>
                  </a:lnTo>
                  <a:lnTo>
                    <a:pt x="3253018" y="527050"/>
                  </a:lnTo>
                  <a:lnTo>
                    <a:pt x="3709388" y="2244997"/>
                  </a:lnTo>
                  <a:lnTo>
                    <a:pt x="3683468" y="2242041"/>
                  </a:lnTo>
                  <a:cubicBezTo>
                    <a:pt x="3262508" y="2198547"/>
                    <a:pt x="2625441" y="2170824"/>
                    <a:pt x="1912436" y="2170824"/>
                  </a:cubicBezTo>
                  <a:cubicBezTo>
                    <a:pt x="1120209" y="2170824"/>
                    <a:pt x="421732" y="2205050"/>
                    <a:pt x="9281" y="2257107"/>
                  </a:cubicBezTo>
                  <a:lnTo>
                    <a:pt x="0" y="2258409"/>
                  </a:lnTo>
                  <a:lnTo>
                    <a:pt x="459933" y="527050"/>
                  </a:lnTo>
                  <a:lnTo>
                    <a:pt x="837101" y="1007132"/>
                  </a:lnTo>
                  <a:lnTo>
                    <a:pt x="1174313" y="323850"/>
                  </a:lnTo>
                  <a:lnTo>
                    <a:pt x="1404667" y="838648"/>
                  </a:ln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09344F0-7784-EDB3-C56B-34A48B56CA1B}"/>
              </a:ext>
            </a:extLst>
          </p:cNvPr>
          <p:cNvGrpSpPr/>
          <p:nvPr/>
        </p:nvGrpSpPr>
        <p:grpSpPr>
          <a:xfrm>
            <a:off x="6714602" y="3852003"/>
            <a:ext cx="2471316" cy="2222468"/>
            <a:chOff x="6638598" y="3783653"/>
            <a:chExt cx="2623323" cy="2359168"/>
          </a:xfrm>
        </p:grpSpPr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8DEA6CFD-F474-3726-EDD5-F92376E5CE70}"/>
                </a:ext>
              </a:extLst>
            </p:cNvPr>
            <p:cNvSpPr/>
            <p:nvPr/>
          </p:nvSpPr>
          <p:spPr>
            <a:xfrm>
              <a:off x="7758479" y="3783653"/>
              <a:ext cx="383529" cy="383529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7570CA5B-9BE0-686A-11EF-398ED4F46641}"/>
                </a:ext>
              </a:extLst>
            </p:cNvPr>
            <p:cNvSpPr/>
            <p:nvPr/>
          </p:nvSpPr>
          <p:spPr>
            <a:xfrm>
              <a:off x="7615504" y="4221783"/>
              <a:ext cx="174211" cy="17421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0266E97F-B55C-A8CE-2136-66790B0A6352}"/>
                </a:ext>
              </a:extLst>
            </p:cNvPr>
            <p:cNvSpPr/>
            <p:nvPr/>
          </p:nvSpPr>
          <p:spPr>
            <a:xfrm>
              <a:off x="7368534" y="4338004"/>
              <a:ext cx="174211" cy="17421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F67809D6-0A47-9595-3111-CF096F93D21E}"/>
                </a:ext>
              </a:extLst>
            </p:cNvPr>
            <p:cNvSpPr/>
            <p:nvPr/>
          </p:nvSpPr>
          <p:spPr>
            <a:xfrm>
              <a:off x="7099773" y="4559550"/>
              <a:ext cx="174211" cy="17421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F8B0BC93-6F79-18F8-190E-D36AA884B301}"/>
                </a:ext>
              </a:extLst>
            </p:cNvPr>
            <p:cNvSpPr/>
            <p:nvPr/>
          </p:nvSpPr>
          <p:spPr>
            <a:xfrm>
              <a:off x="6896386" y="4741146"/>
              <a:ext cx="174211" cy="17421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C1F93A6F-D74F-C546-7260-5A6D4C4C5B61}"/>
                </a:ext>
              </a:extLst>
            </p:cNvPr>
            <p:cNvSpPr/>
            <p:nvPr/>
          </p:nvSpPr>
          <p:spPr>
            <a:xfrm>
              <a:off x="8799505" y="4741146"/>
              <a:ext cx="174211" cy="17421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DEE750BA-B13D-2710-3AC8-5F077308549E}"/>
                </a:ext>
              </a:extLst>
            </p:cNvPr>
            <p:cNvSpPr/>
            <p:nvPr/>
          </p:nvSpPr>
          <p:spPr>
            <a:xfrm>
              <a:off x="8577959" y="4559550"/>
              <a:ext cx="174211" cy="17421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6EECF6CF-7BDF-F0FF-DDE5-96936FC32D19}"/>
                </a:ext>
              </a:extLst>
            </p:cNvPr>
            <p:cNvSpPr/>
            <p:nvPr/>
          </p:nvSpPr>
          <p:spPr>
            <a:xfrm>
              <a:off x="8312830" y="4338004"/>
              <a:ext cx="174211" cy="17421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705E4121-EDF9-45DF-1237-7E0566F3CD78}"/>
                </a:ext>
              </a:extLst>
            </p:cNvPr>
            <p:cNvSpPr/>
            <p:nvPr/>
          </p:nvSpPr>
          <p:spPr>
            <a:xfrm>
              <a:off x="8102179" y="4221783"/>
              <a:ext cx="174211" cy="17421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8ACC945C-5559-F225-0F48-22A66B4C7E5A}"/>
                </a:ext>
              </a:extLst>
            </p:cNvPr>
            <p:cNvSpPr/>
            <p:nvPr/>
          </p:nvSpPr>
          <p:spPr>
            <a:xfrm flipH="1">
              <a:off x="6638598" y="4339825"/>
              <a:ext cx="2623323" cy="1802996"/>
            </a:xfrm>
            <a:custGeom>
              <a:avLst/>
              <a:gdLst>
                <a:gd name="connsiteX0" fmla="*/ 1720790 w 3439950"/>
                <a:gd name="connsiteY0" fmla="*/ 0 h 2364259"/>
                <a:gd name="connsiteX1" fmla="*/ 1450336 w 3439950"/>
                <a:gd name="connsiteY1" fmla="*/ 888907 h 2364259"/>
                <a:gd name="connsiteX2" fmla="*/ 1389804 w 3439950"/>
                <a:gd name="connsiteY2" fmla="*/ 295276 h 2364259"/>
                <a:gd name="connsiteX3" fmla="*/ 1150445 w 3439950"/>
                <a:gd name="connsiteY3" fmla="*/ 973417 h 2364259"/>
                <a:gd name="connsiteX4" fmla="*/ 1092624 w 3439950"/>
                <a:gd name="connsiteY4" fmla="*/ 447674 h 2364259"/>
                <a:gd name="connsiteX5" fmla="*/ 856527 w 3439950"/>
                <a:gd name="connsiteY5" fmla="*/ 1067851 h 2364259"/>
                <a:gd name="connsiteX6" fmla="*/ 761826 w 3439950"/>
                <a:gd name="connsiteY6" fmla="*/ 742950 h 2364259"/>
                <a:gd name="connsiteX7" fmla="*/ 588781 w 3439950"/>
                <a:gd name="connsiteY7" fmla="*/ 1345293 h 2364259"/>
                <a:gd name="connsiteX8" fmla="*/ 464646 w 3439950"/>
                <a:gd name="connsiteY8" fmla="*/ 981074 h 2364259"/>
                <a:gd name="connsiteX9" fmla="*/ 0 w 3439950"/>
                <a:gd name="connsiteY9" fmla="*/ 2364259 h 2364259"/>
                <a:gd name="connsiteX10" fmla="*/ 130987 w 3439950"/>
                <a:gd name="connsiteY10" fmla="*/ 2351970 h 2364259"/>
                <a:gd name="connsiteX11" fmla="*/ 1753887 w 3439950"/>
                <a:gd name="connsiteY11" fmla="*/ 2294650 h 2364259"/>
                <a:gd name="connsiteX12" fmla="*/ 3376787 w 3439950"/>
                <a:gd name="connsiteY12" fmla="*/ 2351970 h 2364259"/>
                <a:gd name="connsiteX13" fmla="*/ 3439950 w 3439950"/>
                <a:gd name="connsiteY13" fmla="*/ 2357895 h 2364259"/>
                <a:gd name="connsiteX14" fmla="*/ 3001043 w 3439950"/>
                <a:gd name="connsiteY14" fmla="*/ 981074 h 2364259"/>
                <a:gd name="connsiteX15" fmla="*/ 2882172 w 3439950"/>
                <a:gd name="connsiteY15" fmla="*/ 1313147 h 2364259"/>
                <a:gd name="connsiteX16" fmla="*/ 2726721 w 3439950"/>
                <a:gd name="connsiteY16" fmla="*/ 742950 h 2364259"/>
                <a:gd name="connsiteX17" fmla="*/ 2618956 w 3439950"/>
                <a:gd name="connsiteY17" fmla="*/ 1094965 h 2364259"/>
                <a:gd name="connsiteX18" fmla="*/ 2386614 w 3439950"/>
                <a:gd name="connsiteY18" fmla="*/ 447674 h 2364259"/>
                <a:gd name="connsiteX19" fmla="*/ 2314835 w 3439950"/>
                <a:gd name="connsiteY19" fmla="*/ 992593 h 2364259"/>
                <a:gd name="connsiteX20" fmla="*/ 2082767 w 3439950"/>
                <a:gd name="connsiteY20" fmla="*/ 295276 h 2364259"/>
                <a:gd name="connsiteX21" fmla="*/ 2004818 w 3439950"/>
                <a:gd name="connsiteY21" fmla="*/ 933519 h 2364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439950" h="2364259">
                  <a:moveTo>
                    <a:pt x="1720790" y="0"/>
                  </a:moveTo>
                  <a:lnTo>
                    <a:pt x="1450336" y="888907"/>
                  </a:lnTo>
                  <a:lnTo>
                    <a:pt x="1389804" y="295276"/>
                  </a:lnTo>
                  <a:lnTo>
                    <a:pt x="1150445" y="973417"/>
                  </a:lnTo>
                  <a:lnTo>
                    <a:pt x="1092624" y="447674"/>
                  </a:lnTo>
                  <a:lnTo>
                    <a:pt x="856527" y="1067851"/>
                  </a:lnTo>
                  <a:lnTo>
                    <a:pt x="761826" y="742950"/>
                  </a:lnTo>
                  <a:lnTo>
                    <a:pt x="588781" y="1345293"/>
                  </a:lnTo>
                  <a:lnTo>
                    <a:pt x="464646" y="981074"/>
                  </a:lnTo>
                  <a:lnTo>
                    <a:pt x="0" y="2364259"/>
                  </a:lnTo>
                  <a:lnTo>
                    <a:pt x="130987" y="2351970"/>
                  </a:lnTo>
                  <a:cubicBezTo>
                    <a:pt x="546323" y="2316555"/>
                    <a:pt x="1120105" y="2294650"/>
                    <a:pt x="1753887" y="2294650"/>
                  </a:cubicBezTo>
                  <a:cubicBezTo>
                    <a:pt x="2387669" y="2294650"/>
                    <a:pt x="2961451" y="2316555"/>
                    <a:pt x="3376787" y="2351970"/>
                  </a:cubicBezTo>
                  <a:lnTo>
                    <a:pt x="3439950" y="2357895"/>
                  </a:lnTo>
                  <a:lnTo>
                    <a:pt x="3001043" y="981074"/>
                  </a:lnTo>
                  <a:lnTo>
                    <a:pt x="2882172" y="1313147"/>
                  </a:lnTo>
                  <a:lnTo>
                    <a:pt x="2726721" y="742950"/>
                  </a:lnTo>
                  <a:lnTo>
                    <a:pt x="2618956" y="1094965"/>
                  </a:lnTo>
                  <a:lnTo>
                    <a:pt x="2386614" y="447674"/>
                  </a:lnTo>
                  <a:lnTo>
                    <a:pt x="2314835" y="992593"/>
                  </a:lnTo>
                  <a:lnTo>
                    <a:pt x="2082767" y="295276"/>
                  </a:lnTo>
                  <a:lnTo>
                    <a:pt x="2004818" y="933519"/>
                  </a:ln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667BBA82-E967-961E-49FD-C6FA5676AEE5}"/>
              </a:ext>
            </a:extLst>
          </p:cNvPr>
          <p:cNvGrpSpPr/>
          <p:nvPr/>
        </p:nvGrpSpPr>
        <p:grpSpPr>
          <a:xfrm>
            <a:off x="6654511" y="1206778"/>
            <a:ext cx="2548186" cy="1833250"/>
            <a:chOff x="6576143" y="1150398"/>
            <a:chExt cx="2704921" cy="1946010"/>
          </a:xfrm>
        </p:grpSpPr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6131DE9A-FDE0-F5F5-C952-B0F947591FCA}"/>
                </a:ext>
              </a:extLst>
            </p:cNvPr>
            <p:cNvSpPr/>
            <p:nvPr/>
          </p:nvSpPr>
          <p:spPr>
            <a:xfrm>
              <a:off x="6576143" y="1633199"/>
              <a:ext cx="148543" cy="148543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4927020E-66D2-D025-B37D-4F8F55C7A442}"/>
                </a:ext>
              </a:extLst>
            </p:cNvPr>
            <p:cNvSpPr/>
            <p:nvPr/>
          </p:nvSpPr>
          <p:spPr>
            <a:xfrm>
              <a:off x="6745632" y="1412379"/>
              <a:ext cx="148543" cy="148543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B5F2E7D0-7031-566E-28AF-EB8CE930C7B0}"/>
                </a:ext>
              </a:extLst>
            </p:cNvPr>
            <p:cNvSpPr/>
            <p:nvPr/>
          </p:nvSpPr>
          <p:spPr>
            <a:xfrm>
              <a:off x="7239210" y="1272068"/>
              <a:ext cx="148543" cy="148543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F66E0BC7-C8B8-2198-8530-8F73C69E3DBB}"/>
                </a:ext>
              </a:extLst>
            </p:cNvPr>
            <p:cNvSpPr/>
            <p:nvPr/>
          </p:nvSpPr>
          <p:spPr>
            <a:xfrm>
              <a:off x="7807117" y="1150398"/>
              <a:ext cx="217307" cy="217307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404571A5-D8C5-D739-6233-38D7C8FB49ED}"/>
                </a:ext>
              </a:extLst>
            </p:cNvPr>
            <p:cNvSpPr/>
            <p:nvPr/>
          </p:nvSpPr>
          <p:spPr>
            <a:xfrm>
              <a:off x="9132521" y="1633199"/>
              <a:ext cx="148543" cy="148543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5BCE1F3A-F3E1-2C20-C3A6-4DDF41CB59BE}"/>
                </a:ext>
              </a:extLst>
            </p:cNvPr>
            <p:cNvSpPr/>
            <p:nvPr/>
          </p:nvSpPr>
          <p:spPr>
            <a:xfrm>
              <a:off x="8466794" y="1272068"/>
              <a:ext cx="148543" cy="148543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E6D37C9D-6A9B-AEE8-4AE4-11AAE5F7A7F9}"/>
                </a:ext>
              </a:extLst>
            </p:cNvPr>
            <p:cNvSpPr/>
            <p:nvPr/>
          </p:nvSpPr>
          <p:spPr>
            <a:xfrm>
              <a:off x="8946567" y="1412379"/>
              <a:ext cx="148543" cy="148543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00A749A0-92E4-22E4-C966-C02C0D140E39}"/>
                </a:ext>
              </a:extLst>
            </p:cNvPr>
            <p:cNvSpPr>
              <a:spLocks/>
            </p:cNvSpPr>
            <p:nvPr/>
          </p:nvSpPr>
          <p:spPr>
            <a:xfrm flipH="1">
              <a:off x="6606466" y="1438046"/>
              <a:ext cx="2621403" cy="1658362"/>
            </a:xfrm>
            <a:custGeom>
              <a:avLst/>
              <a:gdLst>
                <a:gd name="connsiteX0" fmla="*/ 1718723 w 3437432"/>
                <a:gd name="connsiteY0" fmla="*/ 0 h 2174601"/>
                <a:gd name="connsiteX1" fmla="*/ 1392569 w 3437432"/>
                <a:gd name="connsiteY1" fmla="*/ 562335 h 2174601"/>
                <a:gd name="connsiteX2" fmla="*/ 964625 w 3437432"/>
                <a:gd name="connsiteY2" fmla="*/ 23813 h 2174601"/>
                <a:gd name="connsiteX3" fmla="*/ 890938 w 3437432"/>
                <a:gd name="connsiteY3" fmla="*/ 714123 h 2174601"/>
                <a:gd name="connsiteX4" fmla="*/ 342667 w 3437432"/>
                <a:gd name="connsiteY4" fmla="*/ 185740 h 2174601"/>
                <a:gd name="connsiteX5" fmla="*/ 324436 w 3437432"/>
                <a:gd name="connsiteY5" fmla="*/ 690620 h 2174601"/>
                <a:gd name="connsiteX6" fmla="*/ 71204 w 3437432"/>
                <a:gd name="connsiteY6" fmla="*/ 481014 h 2174601"/>
                <a:gd name="connsiteX7" fmla="*/ 0 w 3437432"/>
                <a:gd name="connsiteY7" fmla="*/ 2174601 h 2174601"/>
                <a:gd name="connsiteX8" fmla="*/ 97648 w 3437432"/>
                <a:gd name="connsiteY8" fmla="*/ 2165440 h 2174601"/>
                <a:gd name="connsiteX9" fmla="*/ 1720548 w 3437432"/>
                <a:gd name="connsiteY9" fmla="*/ 2108120 h 2174601"/>
                <a:gd name="connsiteX10" fmla="*/ 3343448 w 3437432"/>
                <a:gd name="connsiteY10" fmla="*/ 2165440 h 2174601"/>
                <a:gd name="connsiteX11" fmla="*/ 3437432 w 3437432"/>
                <a:gd name="connsiteY11" fmla="*/ 2174257 h 2174601"/>
                <a:gd name="connsiteX12" fmla="*/ 3366242 w 3437432"/>
                <a:gd name="connsiteY12" fmla="*/ 481014 h 2174601"/>
                <a:gd name="connsiteX13" fmla="*/ 3113010 w 3437432"/>
                <a:gd name="connsiteY13" fmla="*/ 690620 h 2174601"/>
                <a:gd name="connsiteX14" fmla="*/ 3094779 w 3437432"/>
                <a:gd name="connsiteY14" fmla="*/ 185740 h 2174601"/>
                <a:gd name="connsiteX15" fmla="*/ 2555144 w 3437432"/>
                <a:gd name="connsiteY15" fmla="*/ 705801 h 2174601"/>
                <a:gd name="connsiteX16" fmla="*/ 2482346 w 3437432"/>
                <a:gd name="connsiteY16" fmla="*/ 23813 h 2174601"/>
                <a:gd name="connsiteX17" fmla="*/ 2048896 w 3437432"/>
                <a:gd name="connsiteY17" fmla="*/ 569264 h 2174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37432" h="2174601">
                  <a:moveTo>
                    <a:pt x="1718723" y="0"/>
                  </a:moveTo>
                  <a:lnTo>
                    <a:pt x="1392569" y="562335"/>
                  </a:lnTo>
                  <a:lnTo>
                    <a:pt x="964625" y="23813"/>
                  </a:lnTo>
                  <a:lnTo>
                    <a:pt x="890938" y="714123"/>
                  </a:lnTo>
                  <a:lnTo>
                    <a:pt x="342667" y="185740"/>
                  </a:lnTo>
                  <a:lnTo>
                    <a:pt x="324436" y="690620"/>
                  </a:lnTo>
                  <a:lnTo>
                    <a:pt x="71204" y="481014"/>
                  </a:lnTo>
                  <a:lnTo>
                    <a:pt x="0" y="2174601"/>
                  </a:lnTo>
                  <a:lnTo>
                    <a:pt x="97648" y="2165440"/>
                  </a:lnTo>
                  <a:cubicBezTo>
                    <a:pt x="512984" y="2130025"/>
                    <a:pt x="1086766" y="2108120"/>
                    <a:pt x="1720548" y="2108120"/>
                  </a:cubicBezTo>
                  <a:cubicBezTo>
                    <a:pt x="2354330" y="2108120"/>
                    <a:pt x="2928112" y="2130025"/>
                    <a:pt x="3343448" y="2165440"/>
                  </a:cubicBezTo>
                  <a:lnTo>
                    <a:pt x="3437432" y="2174257"/>
                  </a:lnTo>
                  <a:lnTo>
                    <a:pt x="3366242" y="481014"/>
                  </a:lnTo>
                  <a:lnTo>
                    <a:pt x="3113010" y="690620"/>
                  </a:lnTo>
                  <a:lnTo>
                    <a:pt x="3094779" y="185740"/>
                  </a:lnTo>
                  <a:lnTo>
                    <a:pt x="2555144" y="705801"/>
                  </a:lnTo>
                  <a:lnTo>
                    <a:pt x="2482346" y="23813"/>
                  </a:lnTo>
                  <a:lnTo>
                    <a:pt x="2048896" y="569264"/>
                  </a:ln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14629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王冠型の図形</a:t>
            </a:r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4F870616-1DF6-294E-B123-87588F9B14D9}"/>
              </a:ext>
            </a:extLst>
          </p:cNvPr>
          <p:cNvSpPr/>
          <p:nvPr/>
        </p:nvSpPr>
        <p:spPr>
          <a:xfrm>
            <a:off x="920648" y="1742241"/>
            <a:ext cx="2191176" cy="1304786"/>
          </a:xfrm>
          <a:custGeom>
            <a:avLst/>
            <a:gdLst>
              <a:gd name="connsiteX0" fmla="*/ 70851 w 3050006"/>
              <a:gd name="connsiteY0" fmla="*/ 0 h 1816197"/>
              <a:gd name="connsiteX1" fmla="*/ 1029175 w 3050006"/>
              <a:gd name="connsiteY1" fmla="*/ 854891 h 1816197"/>
              <a:gd name="connsiteX2" fmla="*/ 1525012 w 3050006"/>
              <a:gd name="connsiteY2" fmla="*/ 0 h 1816197"/>
              <a:gd name="connsiteX3" fmla="*/ 2020849 w 3050006"/>
              <a:gd name="connsiteY3" fmla="*/ 854891 h 1816197"/>
              <a:gd name="connsiteX4" fmla="*/ 2979173 w 3050006"/>
              <a:gd name="connsiteY4" fmla="*/ 0 h 1816197"/>
              <a:gd name="connsiteX5" fmla="*/ 3050006 w 3050006"/>
              <a:gd name="connsiteY5" fmla="*/ 1815738 h 1816197"/>
              <a:gd name="connsiteX6" fmla="*/ 2811491 w 3050006"/>
              <a:gd name="connsiteY6" fmla="*/ 1798958 h 1816197"/>
              <a:gd name="connsiteX7" fmla="*/ 1528263 w 3050006"/>
              <a:gd name="connsiteY7" fmla="*/ 1765535 h 1816197"/>
              <a:gd name="connsiteX8" fmla="*/ 245036 w 3050006"/>
              <a:gd name="connsiteY8" fmla="*/ 1798958 h 1816197"/>
              <a:gd name="connsiteX9" fmla="*/ 0 w 3050006"/>
              <a:gd name="connsiteY9" fmla="*/ 1816197 h 181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50006" h="1816197">
                <a:moveTo>
                  <a:pt x="70851" y="0"/>
                </a:moveTo>
                <a:lnTo>
                  <a:pt x="1029175" y="854891"/>
                </a:lnTo>
                <a:lnTo>
                  <a:pt x="1525012" y="0"/>
                </a:lnTo>
                <a:lnTo>
                  <a:pt x="2020849" y="854891"/>
                </a:lnTo>
                <a:lnTo>
                  <a:pt x="2979173" y="0"/>
                </a:lnTo>
                <a:lnTo>
                  <a:pt x="3050006" y="1815738"/>
                </a:lnTo>
                <a:lnTo>
                  <a:pt x="2811491" y="1798958"/>
                </a:lnTo>
                <a:cubicBezTo>
                  <a:pt x="2445186" y="1777856"/>
                  <a:pt x="2003600" y="1765535"/>
                  <a:pt x="1528263" y="1765535"/>
                </a:cubicBezTo>
                <a:cubicBezTo>
                  <a:pt x="1052927" y="1765535"/>
                  <a:pt x="611340" y="1777856"/>
                  <a:pt x="245036" y="1798958"/>
                </a:cubicBezTo>
                <a:lnTo>
                  <a:pt x="0" y="1816197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F302342A-7C4E-A0F5-8529-A9D8059051FF}"/>
              </a:ext>
            </a:extLst>
          </p:cNvPr>
          <p:cNvSpPr/>
          <p:nvPr/>
        </p:nvSpPr>
        <p:spPr>
          <a:xfrm flipH="1">
            <a:off x="973088" y="4471099"/>
            <a:ext cx="2155852" cy="1594439"/>
          </a:xfrm>
          <a:custGeom>
            <a:avLst/>
            <a:gdLst>
              <a:gd name="connsiteX0" fmla="*/ 1500092 w 3000838"/>
              <a:gd name="connsiteY0" fmla="*/ 0 h 2219380"/>
              <a:gd name="connsiteX1" fmla="*/ 943303 w 3000838"/>
              <a:gd name="connsiteY1" fmla="*/ 959981 h 2219380"/>
              <a:gd name="connsiteX2" fmla="*/ 309467 w 3000838"/>
              <a:gd name="connsiteY2" fmla="*/ 323850 h 2219380"/>
              <a:gd name="connsiteX3" fmla="*/ 0 w 3000838"/>
              <a:gd name="connsiteY3" fmla="*/ 2215381 h 2219380"/>
              <a:gd name="connsiteX4" fmla="*/ 14702 w 3000838"/>
              <a:gd name="connsiteY4" fmla="*/ 2214242 h 2219380"/>
              <a:gd name="connsiteX5" fmla="*/ 1474616 w 3000838"/>
              <a:gd name="connsiteY5" fmla="*/ 2169553 h 2219380"/>
              <a:gd name="connsiteX6" fmla="*/ 2934530 w 3000838"/>
              <a:gd name="connsiteY6" fmla="*/ 2214242 h 2219380"/>
              <a:gd name="connsiteX7" fmla="*/ 3000838 w 3000838"/>
              <a:gd name="connsiteY7" fmla="*/ 2219380 h 2219380"/>
              <a:gd name="connsiteX8" fmla="*/ 2690717 w 3000838"/>
              <a:gd name="connsiteY8" fmla="*/ 323850 h 2219380"/>
              <a:gd name="connsiteX9" fmla="*/ 2056881 w 3000838"/>
              <a:gd name="connsiteY9" fmla="*/ 959981 h 2219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00838" h="2219380">
                <a:moveTo>
                  <a:pt x="1500092" y="0"/>
                </a:moveTo>
                <a:lnTo>
                  <a:pt x="943303" y="959981"/>
                </a:lnTo>
                <a:lnTo>
                  <a:pt x="309467" y="323850"/>
                </a:lnTo>
                <a:lnTo>
                  <a:pt x="0" y="2215381"/>
                </a:lnTo>
                <a:lnTo>
                  <a:pt x="14702" y="2214242"/>
                </a:lnTo>
                <a:cubicBezTo>
                  <a:pt x="411435" y="2186324"/>
                  <a:pt x="920057" y="2169553"/>
                  <a:pt x="1474616" y="2169553"/>
                </a:cubicBezTo>
                <a:cubicBezTo>
                  <a:pt x="2029175" y="2169553"/>
                  <a:pt x="2537797" y="2186324"/>
                  <a:pt x="2934530" y="2214242"/>
                </a:cubicBezTo>
                <a:lnTo>
                  <a:pt x="3000838" y="2219380"/>
                </a:lnTo>
                <a:lnTo>
                  <a:pt x="2690717" y="323850"/>
                </a:lnTo>
                <a:lnTo>
                  <a:pt x="2056881" y="959981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36E006BF-CED1-7353-413E-4842DCD838F8}"/>
              </a:ext>
            </a:extLst>
          </p:cNvPr>
          <p:cNvSpPr/>
          <p:nvPr/>
        </p:nvSpPr>
        <p:spPr>
          <a:xfrm flipH="1">
            <a:off x="3843643" y="1490352"/>
            <a:ext cx="2191206" cy="1533258"/>
          </a:xfrm>
          <a:custGeom>
            <a:avLst/>
            <a:gdLst>
              <a:gd name="connsiteX0" fmla="*/ 1525018 w 3050051"/>
              <a:gd name="connsiteY0" fmla="*/ 0 h 2134220"/>
              <a:gd name="connsiteX1" fmla="*/ 1141883 w 3050051"/>
              <a:gd name="connsiteY1" fmla="*/ 660578 h 2134220"/>
              <a:gd name="connsiteX2" fmla="*/ 627586 w 3050051"/>
              <a:gd name="connsiteY2" fmla="*/ 101600 h 2134220"/>
              <a:gd name="connsiteX3" fmla="*/ 548268 w 3050051"/>
              <a:gd name="connsiteY3" fmla="*/ 743384 h 2134220"/>
              <a:gd name="connsiteX4" fmla="*/ 70857 w 3050051"/>
              <a:gd name="connsiteY4" fmla="*/ 317500 h 2134220"/>
              <a:gd name="connsiteX5" fmla="*/ 0 w 3050051"/>
              <a:gd name="connsiteY5" fmla="*/ 2133862 h 2134220"/>
              <a:gd name="connsiteX6" fmla="*/ 62801 w 3050051"/>
              <a:gd name="connsiteY6" fmla="*/ 2128995 h 2134220"/>
              <a:gd name="connsiteX7" fmla="*/ 1522715 w 3050051"/>
              <a:gd name="connsiteY7" fmla="*/ 2084306 h 2134220"/>
              <a:gd name="connsiteX8" fmla="*/ 2982629 w 3050051"/>
              <a:gd name="connsiteY8" fmla="*/ 2128995 h 2134220"/>
              <a:gd name="connsiteX9" fmla="*/ 3050051 w 3050051"/>
              <a:gd name="connsiteY9" fmla="*/ 2134220 h 2134220"/>
              <a:gd name="connsiteX10" fmla="*/ 2979179 w 3050051"/>
              <a:gd name="connsiteY10" fmla="*/ 317500 h 2134220"/>
              <a:gd name="connsiteX11" fmla="*/ 2501768 w 3050051"/>
              <a:gd name="connsiteY11" fmla="*/ 743384 h 2134220"/>
              <a:gd name="connsiteX12" fmla="*/ 2422450 w 3050051"/>
              <a:gd name="connsiteY12" fmla="*/ 101600 h 2134220"/>
              <a:gd name="connsiteX13" fmla="*/ 1908153 w 3050051"/>
              <a:gd name="connsiteY13" fmla="*/ 660578 h 213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050051" h="2134220">
                <a:moveTo>
                  <a:pt x="1525018" y="0"/>
                </a:moveTo>
                <a:lnTo>
                  <a:pt x="1141883" y="660578"/>
                </a:lnTo>
                <a:lnTo>
                  <a:pt x="627586" y="101600"/>
                </a:lnTo>
                <a:lnTo>
                  <a:pt x="548268" y="743384"/>
                </a:lnTo>
                <a:lnTo>
                  <a:pt x="70857" y="317500"/>
                </a:lnTo>
                <a:lnTo>
                  <a:pt x="0" y="2133862"/>
                </a:lnTo>
                <a:lnTo>
                  <a:pt x="62801" y="2128995"/>
                </a:lnTo>
                <a:cubicBezTo>
                  <a:pt x="459534" y="2101077"/>
                  <a:pt x="968156" y="2084306"/>
                  <a:pt x="1522715" y="2084306"/>
                </a:cubicBezTo>
                <a:cubicBezTo>
                  <a:pt x="2077274" y="2084306"/>
                  <a:pt x="2585896" y="2101077"/>
                  <a:pt x="2982629" y="2128995"/>
                </a:cubicBezTo>
                <a:lnTo>
                  <a:pt x="3050051" y="2134220"/>
                </a:lnTo>
                <a:lnTo>
                  <a:pt x="2979179" y="317500"/>
                </a:lnTo>
                <a:lnTo>
                  <a:pt x="2501768" y="743384"/>
                </a:lnTo>
                <a:lnTo>
                  <a:pt x="2422450" y="101600"/>
                </a:lnTo>
                <a:lnTo>
                  <a:pt x="1908153" y="660578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5A8FC012-C4C5-4167-4238-3058AD67D675}"/>
              </a:ext>
            </a:extLst>
          </p:cNvPr>
          <p:cNvSpPr/>
          <p:nvPr/>
        </p:nvSpPr>
        <p:spPr>
          <a:xfrm>
            <a:off x="3657891" y="4471962"/>
            <a:ext cx="2664886" cy="1622478"/>
          </a:xfrm>
          <a:custGeom>
            <a:avLst/>
            <a:gdLst>
              <a:gd name="connsiteX0" fmla="*/ 1891083 w 3709388"/>
              <a:gd name="connsiteY0" fmla="*/ 0 h 2258409"/>
              <a:gd name="connsiteX1" fmla="*/ 2377499 w 3709388"/>
              <a:gd name="connsiteY1" fmla="*/ 838648 h 2258409"/>
              <a:gd name="connsiteX2" fmla="*/ 2607853 w 3709388"/>
              <a:gd name="connsiteY2" fmla="*/ 323850 h 2258409"/>
              <a:gd name="connsiteX3" fmla="*/ 2918361 w 3709388"/>
              <a:gd name="connsiteY3" fmla="*/ 953022 h 2258409"/>
              <a:gd name="connsiteX4" fmla="*/ 3253018 w 3709388"/>
              <a:gd name="connsiteY4" fmla="*/ 527050 h 2258409"/>
              <a:gd name="connsiteX5" fmla="*/ 3709388 w 3709388"/>
              <a:gd name="connsiteY5" fmla="*/ 2244997 h 2258409"/>
              <a:gd name="connsiteX6" fmla="*/ 3683468 w 3709388"/>
              <a:gd name="connsiteY6" fmla="*/ 2242041 h 2258409"/>
              <a:gd name="connsiteX7" fmla="*/ 1912436 w 3709388"/>
              <a:gd name="connsiteY7" fmla="*/ 2170824 h 2258409"/>
              <a:gd name="connsiteX8" fmla="*/ 9281 w 3709388"/>
              <a:gd name="connsiteY8" fmla="*/ 2257107 h 2258409"/>
              <a:gd name="connsiteX9" fmla="*/ 0 w 3709388"/>
              <a:gd name="connsiteY9" fmla="*/ 2258409 h 2258409"/>
              <a:gd name="connsiteX10" fmla="*/ 459933 w 3709388"/>
              <a:gd name="connsiteY10" fmla="*/ 527050 h 2258409"/>
              <a:gd name="connsiteX11" fmla="*/ 837101 w 3709388"/>
              <a:gd name="connsiteY11" fmla="*/ 1007132 h 2258409"/>
              <a:gd name="connsiteX12" fmla="*/ 1174313 w 3709388"/>
              <a:gd name="connsiteY12" fmla="*/ 323850 h 2258409"/>
              <a:gd name="connsiteX13" fmla="*/ 1404667 w 3709388"/>
              <a:gd name="connsiteY13" fmla="*/ 838648 h 225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709388" h="2258409">
                <a:moveTo>
                  <a:pt x="1891083" y="0"/>
                </a:moveTo>
                <a:lnTo>
                  <a:pt x="2377499" y="838648"/>
                </a:lnTo>
                <a:lnTo>
                  <a:pt x="2607853" y="323850"/>
                </a:lnTo>
                <a:lnTo>
                  <a:pt x="2918361" y="953022"/>
                </a:lnTo>
                <a:lnTo>
                  <a:pt x="3253018" y="527050"/>
                </a:lnTo>
                <a:lnTo>
                  <a:pt x="3709388" y="2244997"/>
                </a:lnTo>
                <a:lnTo>
                  <a:pt x="3683468" y="2242041"/>
                </a:lnTo>
                <a:cubicBezTo>
                  <a:pt x="3262508" y="2198547"/>
                  <a:pt x="2625441" y="2170824"/>
                  <a:pt x="1912436" y="2170824"/>
                </a:cubicBezTo>
                <a:cubicBezTo>
                  <a:pt x="1120209" y="2170824"/>
                  <a:pt x="421732" y="2205050"/>
                  <a:pt x="9281" y="2257107"/>
                </a:cubicBezTo>
                <a:lnTo>
                  <a:pt x="0" y="2258409"/>
                </a:lnTo>
                <a:lnTo>
                  <a:pt x="459933" y="527050"/>
                </a:lnTo>
                <a:lnTo>
                  <a:pt x="837101" y="1007132"/>
                </a:lnTo>
                <a:lnTo>
                  <a:pt x="1174313" y="323850"/>
                </a:lnTo>
                <a:lnTo>
                  <a:pt x="1404667" y="838648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8ACC945C-5559-F225-0F48-22A66B4C7E5A}"/>
              </a:ext>
            </a:extLst>
          </p:cNvPr>
          <p:cNvSpPr/>
          <p:nvPr/>
        </p:nvSpPr>
        <p:spPr>
          <a:xfrm flipH="1">
            <a:off x="6714602" y="4375948"/>
            <a:ext cx="2471316" cy="1698523"/>
          </a:xfrm>
          <a:custGeom>
            <a:avLst/>
            <a:gdLst>
              <a:gd name="connsiteX0" fmla="*/ 1720790 w 3439950"/>
              <a:gd name="connsiteY0" fmla="*/ 0 h 2364259"/>
              <a:gd name="connsiteX1" fmla="*/ 1450336 w 3439950"/>
              <a:gd name="connsiteY1" fmla="*/ 888907 h 2364259"/>
              <a:gd name="connsiteX2" fmla="*/ 1389804 w 3439950"/>
              <a:gd name="connsiteY2" fmla="*/ 295276 h 2364259"/>
              <a:gd name="connsiteX3" fmla="*/ 1150445 w 3439950"/>
              <a:gd name="connsiteY3" fmla="*/ 973417 h 2364259"/>
              <a:gd name="connsiteX4" fmla="*/ 1092624 w 3439950"/>
              <a:gd name="connsiteY4" fmla="*/ 447674 h 2364259"/>
              <a:gd name="connsiteX5" fmla="*/ 856527 w 3439950"/>
              <a:gd name="connsiteY5" fmla="*/ 1067851 h 2364259"/>
              <a:gd name="connsiteX6" fmla="*/ 761826 w 3439950"/>
              <a:gd name="connsiteY6" fmla="*/ 742950 h 2364259"/>
              <a:gd name="connsiteX7" fmla="*/ 588781 w 3439950"/>
              <a:gd name="connsiteY7" fmla="*/ 1345293 h 2364259"/>
              <a:gd name="connsiteX8" fmla="*/ 464646 w 3439950"/>
              <a:gd name="connsiteY8" fmla="*/ 981074 h 2364259"/>
              <a:gd name="connsiteX9" fmla="*/ 0 w 3439950"/>
              <a:gd name="connsiteY9" fmla="*/ 2364259 h 2364259"/>
              <a:gd name="connsiteX10" fmla="*/ 130987 w 3439950"/>
              <a:gd name="connsiteY10" fmla="*/ 2351970 h 2364259"/>
              <a:gd name="connsiteX11" fmla="*/ 1753887 w 3439950"/>
              <a:gd name="connsiteY11" fmla="*/ 2294650 h 2364259"/>
              <a:gd name="connsiteX12" fmla="*/ 3376787 w 3439950"/>
              <a:gd name="connsiteY12" fmla="*/ 2351970 h 2364259"/>
              <a:gd name="connsiteX13" fmla="*/ 3439950 w 3439950"/>
              <a:gd name="connsiteY13" fmla="*/ 2357895 h 2364259"/>
              <a:gd name="connsiteX14" fmla="*/ 3001043 w 3439950"/>
              <a:gd name="connsiteY14" fmla="*/ 981074 h 2364259"/>
              <a:gd name="connsiteX15" fmla="*/ 2882172 w 3439950"/>
              <a:gd name="connsiteY15" fmla="*/ 1313147 h 2364259"/>
              <a:gd name="connsiteX16" fmla="*/ 2726721 w 3439950"/>
              <a:gd name="connsiteY16" fmla="*/ 742950 h 2364259"/>
              <a:gd name="connsiteX17" fmla="*/ 2618956 w 3439950"/>
              <a:gd name="connsiteY17" fmla="*/ 1094965 h 2364259"/>
              <a:gd name="connsiteX18" fmla="*/ 2386614 w 3439950"/>
              <a:gd name="connsiteY18" fmla="*/ 447674 h 2364259"/>
              <a:gd name="connsiteX19" fmla="*/ 2314835 w 3439950"/>
              <a:gd name="connsiteY19" fmla="*/ 992593 h 2364259"/>
              <a:gd name="connsiteX20" fmla="*/ 2082767 w 3439950"/>
              <a:gd name="connsiteY20" fmla="*/ 295276 h 2364259"/>
              <a:gd name="connsiteX21" fmla="*/ 2004818 w 3439950"/>
              <a:gd name="connsiteY21" fmla="*/ 933519 h 2364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439950" h="2364259">
                <a:moveTo>
                  <a:pt x="1720790" y="0"/>
                </a:moveTo>
                <a:lnTo>
                  <a:pt x="1450336" y="888907"/>
                </a:lnTo>
                <a:lnTo>
                  <a:pt x="1389804" y="295276"/>
                </a:lnTo>
                <a:lnTo>
                  <a:pt x="1150445" y="973417"/>
                </a:lnTo>
                <a:lnTo>
                  <a:pt x="1092624" y="447674"/>
                </a:lnTo>
                <a:lnTo>
                  <a:pt x="856527" y="1067851"/>
                </a:lnTo>
                <a:lnTo>
                  <a:pt x="761826" y="742950"/>
                </a:lnTo>
                <a:lnTo>
                  <a:pt x="588781" y="1345293"/>
                </a:lnTo>
                <a:lnTo>
                  <a:pt x="464646" y="981074"/>
                </a:lnTo>
                <a:lnTo>
                  <a:pt x="0" y="2364259"/>
                </a:lnTo>
                <a:lnTo>
                  <a:pt x="130987" y="2351970"/>
                </a:lnTo>
                <a:cubicBezTo>
                  <a:pt x="546323" y="2316555"/>
                  <a:pt x="1120105" y="2294650"/>
                  <a:pt x="1753887" y="2294650"/>
                </a:cubicBezTo>
                <a:cubicBezTo>
                  <a:pt x="2387669" y="2294650"/>
                  <a:pt x="2961451" y="2316555"/>
                  <a:pt x="3376787" y="2351970"/>
                </a:cubicBezTo>
                <a:lnTo>
                  <a:pt x="3439950" y="2357895"/>
                </a:lnTo>
                <a:lnTo>
                  <a:pt x="3001043" y="981074"/>
                </a:lnTo>
                <a:lnTo>
                  <a:pt x="2882172" y="1313147"/>
                </a:lnTo>
                <a:lnTo>
                  <a:pt x="2726721" y="742950"/>
                </a:lnTo>
                <a:lnTo>
                  <a:pt x="2618956" y="1094965"/>
                </a:lnTo>
                <a:lnTo>
                  <a:pt x="2386614" y="447674"/>
                </a:lnTo>
                <a:lnTo>
                  <a:pt x="2314835" y="992593"/>
                </a:lnTo>
                <a:lnTo>
                  <a:pt x="2082767" y="295276"/>
                </a:lnTo>
                <a:lnTo>
                  <a:pt x="2004818" y="933519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00A749A0-92E4-22E4-C966-C02C0D140E39}"/>
              </a:ext>
            </a:extLst>
          </p:cNvPr>
          <p:cNvSpPr>
            <a:spLocks/>
          </p:cNvSpPr>
          <p:nvPr/>
        </p:nvSpPr>
        <p:spPr>
          <a:xfrm flipH="1">
            <a:off x="6683077" y="1477758"/>
            <a:ext cx="2469507" cy="1562270"/>
          </a:xfrm>
          <a:custGeom>
            <a:avLst/>
            <a:gdLst>
              <a:gd name="connsiteX0" fmla="*/ 1718723 w 3437432"/>
              <a:gd name="connsiteY0" fmla="*/ 0 h 2174601"/>
              <a:gd name="connsiteX1" fmla="*/ 1392569 w 3437432"/>
              <a:gd name="connsiteY1" fmla="*/ 562335 h 2174601"/>
              <a:gd name="connsiteX2" fmla="*/ 964625 w 3437432"/>
              <a:gd name="connsiteY2" fmla="*/ 23813 h 2174601"/>
              <a:gd name="connsiteX3" fmla="*/ 890938 w 3437432"/>
              <a:gd name="connsiteY3" fmla="*/ 714123 h 2174601"/>
              <a:gd name="connsiteX4" fmla="*/ 342667 w 3437432"/>
              <a:gd name="connsiteY4" fmla="*/ 185740 h 2174601"/>
              <a:gd name="connsiteX5" fmla="*/ 324436 w 3437432"/>
              <a:gd name="connsiteY5" fmla="*/ 690620 h 2174601"/>
              <a:gd name="connsiteX6" fmla="*/ 71204 w 3437432"/>
              <a:gd name="connsiteY6" fmla="*/ 481014 h 2174601"/>
              <a:gd name="connsiteX7" fmla="*/ 0 w 3437432"/>
              <a:gd name="connsiteY7" fmla="*/ 2174601 h 2174601"/>
              <a:gd name="connsiteX8" fmla="*/ 97648 w 3437432"/>
              <a:gd name="connsiteY8" fmla="*/ 2165440 h 2174601"/>
              <a:gd name="connsiteX9" fmla="*/ 1720548 w 3437432"/>
              <a:gd name="connsiteY9" fmla="*/ 2108120 h 2174601"/>
              <a:gd name="connsiteX10" fmla="*/ 3343448 w 3437432"/>
              <a:gd name="connsiteY10" fmla="*/ 2165440 h 2174601"/>
              <a:gd name="connsiteX11" fmla="*/ 3437432 w 3437432"/>
              <a:gd name="connsiteY11" fmla="*/ 2174257 h 2174601"/>
              <a:gd name="connsiteX12" fmla="*/ 3366242 w 3437432"/>
              <a:gd name="connsiteY12" fmla="*/ 481014 h 2174601"/>
              <a:gd name="connsiteX13" fmla="*/ 3113010 w 3437432"/>
              <a:gd name="connsiteY13" fmla="*/ 690620 h 2174601"/>
              <a:gd name="connsiteX14" fmla="*/ 3094779 w 3437432"/>
              <a:gd name="connsiteY14" fmla="*/ 185740 h 2174601"/>
              <a:gd name="connsiteX15" fmla="*/ 2555144 w 3437432"/>
              <a:gd name="connsiteY15" fmla="*/ 705801 h 2174601"/>
              <a:gd name="connsiteX16" fmla="*/ 2482346 w 3437432"/>
              <a:gd name="connsiteY16" fmla="*/ 23813 h 2174601"/>
              <a:gd name="connsiteX17" fmla="*/ 2048896 w 3437432"/>
              <a:gd name="connsiteY17" fmla="*/ 569264 h 217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437432" h="2174601">
                <a:moveTo>
                  <a:pt x="1718723" y="0"/>
                </a:moveTo>
                <a:lnTo>
                  <a:pt x="1392569" y="562335"/>
                </a:lnTo>
                <a:lnTo>
                  <a:pt x="964625" y="23813"/>
                </a:lnTo>
                <a:lnTo>
                  <a:pt x="890938" y="714123"/>
                </a:lnTo>
                <a:lnTo>
                  <a:pt x="342667" y="185740"/>
                </a:lnTo>
                <a:lnTo>
                  <a:pt x="324436" y="690620"/>
                </a:lnTo>
                <a:lnTo>
                  <a:pt x="71204" y="481014"/>
                </a:lnTo>
                <a:lnTo>
                  <a:pt x="0" y="2174601"/>
                </a:lnTo>
                <a:lnTo>
                  <a:pt x="97648" y="2165440"/>
                </a:lnTo>
                <a:cubicBezTo>
                  <a:pt x="512984" y="2130025"/>
                  <a:pt x="1086766" y="2108120"/>
                  <a:pt x="1720548" y="2108120"/>
                </a:cubicBezTo>
                <a:cubicBezTo>
                  <a:pt x="2354330" y="2108120"/>
                  <a:pt x="2928112" y="2130025"/>
                  <a:pt x="3343448" y="2165440"/>
                </a:cubicBezTo>
                <a:lnTo>
                  <a:pt x="3437432" y="2174257"/>
                </a:lnTo>
                <a:lnTo>
                  <a:pt x="3366242" y="481014"/>
                </a:lnTo>
                <a:lnTo>
                  <a:pt x="3113010" y="690620"/>
                </a:lnTo>
                <a:lnTo>
                  <a:pt x="3094779" y="185740"/>
                </a:lnTo>
                <a:lnTo>
                  <a:pt x="2555144" y="705801"/>
                </a:lnTo>
                <a:lnTo>
                  <a:pt x="2482346" y="23813"/>
                </a:lnTo>
                <a:lnTo>
                  <a:pt x="2048896" y="569264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2331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52609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pptxk83_王冠型の図形</dc:title>
  <dc:subject>pptxk83_王冠型の図形</dc:subject>
  <dc:creator>でじけろお</dc:creator>
  <cp:revision>1</cp:revision>
  <dcterms:created xsi:type="dcterms:W3CDTF">2018-05-20T00:31:01Z</dcterms:created>
  <dcterms:modified xsi:type="dcterms:W3CDTF">2022-09-28T08:40:56Z</dcterms:modified>
  <cp:version>1</cp:version>
</cp:coreProperties>
</file>